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 родители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связи с участившимися случаями участия несовершеннолетних в несанкционированных митингах, в том числе экстремистской направленности напоминаем об ответственности родителей за противоправные действия несовершеннолетних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0" y="1785926"/>
            <a:ext cx="5757842" cy="492922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Родителям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законным представителям несовершеннолетних участников несанкционированных массовых мероприятий следует помнить об административной ответственности по ст. 5.35 ч.1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Российской Федерации за неисполнение/ненадлежащее исполнение родительских обязанностей по воспитанию несовершеннолетних детей. 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целью недопущения участия несовершеннолетних в подобных мероприятиях, родителям необходимо провести профилактическую воспитательную беседу с детьми о недопустимости участия в несанкционированных собраниях, митингах, шествиях и пикетированиях, разъяснив им, в том числе, об ответственности за подобного рода участие.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000760" y="1928802"/>
            <a:ext cx="2857520" cy="46434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Любовь\Desktop\BO00048477-800x1000.jpg"/>
          <p:cNvPicPr>
            <a:picLocks noChangeAspect="1" noChangeArrowheads="1"/>
          </p:cNvPicPr>
          <p:nvPr/>
        </p:nvPicPr>
        <p:blipFill>
          <a:blip r:embed="rId2"/>
          <a:srcRect l="11539" r="11538"/>
          <a:stretch>
            <a:fillRect/>
          </a:stretch>
        </p:blipFill>
        <p:spPr bwMode="auto">
          <a:xfrm>
            <a:off x="6000760" y="1928802"/>
            <a:ext cx="2857520" cy="4643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Внимание родители! В связи с участившимися случаями участия несовершеннолетних в несанкционированных митингах, в том числе экстремистской направленности напоминаем об ответственности родителей за противоправные действия несовершеннолетних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за участие несовершеннолетних в несанкционированных митингах</dc:title>
  <dc:creator>Любовь</dc:creator>
  <cp:lastModifiedBy>Любовь</cp:lastModifiedBy>
  <cp:revision>6</cp:revision>
  <dcterms:created xsi:type="dcterms:W3CDTF">2021-05-14T05:08:56Z</dcterms:created>
  <dcterms:modified xsi:type="dcterms:W3CDTF">2021-05-14T09:29:33Z</dcterms:modified>
</cp:coreProperties>
</file>